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0BFD057-84F4-4FC5-A9D8-E7C7A3436339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9D1D5A6-1D94-42C4-8F7D-140DA554F41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FD057-84F4-4FC5-A9D8-E7C7A3436339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D1D5A6-1D94-42C4-8F7D-140DA554F4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0BFD057-84F4-4FC5-A9D8-E7C7A3436339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9D1D5A6-1D94-42C4-8F7D-140DA554F4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FD057-84F4-4FC5-A9D8-E7C7A3436339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D1D5A6-1D94-42C4-8F7D-140DA554F4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0BFD057-84F4-4FC5-A9D8-E7C7A3436339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9D1D5A6-1D94-42C4-8F7D-140DA554F41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FD057-84F4-4FC5-A9D8-E7C7A3436339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D1D5A6-1D94-42C4-8F7D-140DA554F4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FD057-84F4-4FC5-A9D8-E7C7A3436339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D1D5A6-1D94-42C4-8F7D-140DA554F4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FD057-84F4-4FC5-A9D8-E7C7A3436339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D1D5A6-1D94-42C4-8F7D-140DA554F4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0BFD057-84F4-4FC5-A9D8-E7C7A3436339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D1D5A6-1D94-42C4-8F7D-140DA554F4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FD057-84F4-4FC5-A9D8-E7C7A3436339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D1D5A6-1D94-42C4-8F7D-140DA554F4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FD057-84F4-4FC5-A9D8-E7C7A3436339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D1D5A6-1D94-42C4-8F7D-140DA554F41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0BFD057-84F4-4FC5-A9D8-E7C7A3436339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9D1D5A6-1D94-42C4-8F7D-140DA554F41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Циркуль и линейка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 Куницына Е. 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5487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Мир построить просто?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Без чего нельзя обойтись при построении геометрического мир?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2836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7239000" cy="4846320"/>
          </a:xfrm>
        </p:spPr>
        <p:txBody>
          <a:bodyPr/>
          <a:lstStyle/>
          <a:p>
            <a:r>
              <a:rPr lang="ru-RU" dirty="0" smtClean="0"/>
              <a:t>Можно ли построить отрезок, равный данному ?</a:t>
            </a:r>
          </a:p>
          <a:p>
            <a:r>
              <a:rPr lang="ru-RU" dirty="0" smtClean="0"/>
              <a:t>Можно ли построить угол, равный данному?</a:t>
            </a:r>
          </a:p>
          <a:p>
            <a:r>
              <a:rPr lang="ru-RU" dirty="0" smtClean="0"/>
              <a:t>Можно ли построить треугольник по стороне и двум углам?</a:t>
            </a:r>
          </a:p>
          <a:p>
            <a:r>
              <a:rPr lang="ru-RU" dirty="0" smtClean="0"/>
              <a:t>Можно ли разделить угол на три равные части?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6973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решить эти задачи?</a:t>
            </a:r>
          </a:p>
          <a:p>
            <a:r>
              <a:rPr lang="ru-RU" dirty="0" smtClean="0"/>
              <a:t>Все ли задачи будут иметь решения?</a:t>
            </a:r>
          </a:p>
          <a:p>
            <a:r>
              <a:rPr lang="ru-RU" dirty="0" smtClean="0"/>
              <a:t>Сколько таких решений будет? </a:t>
            </a:r>
          </a:p>
          <a:p>
            <a:r>
              <a:rPr lang="ru-RU" dirty="0" smtClean="0"/>
              <a:t>Найдите все решения к поставленным задачам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8765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Помощь в работе  вам окажут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Циркуль и линейка</a:t>
            </a:r>
          </a:p>
          <a:p>
            <a:r>
              <a:rPr lang="ru-RU" dirty="0" smtClean="0"/>
              <a:t>Учебник</a:t>
            </a:r>
          </a:p>
          <a:p>
            <a:r>
              <a:rPr lang="ru-RU" dirty="0" smtClean="0"/>
              <a:t>Ваша любознательность</a:t>
            </a:r>
          </a:p>
          <a:p>
            <a:r>
              <a:rPr lang="ru-RU" dirty="0" smtClean="0"/>
              <a:t>Умение работать с Интернет-ресурсами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7775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</TotalTime>
  <Words>95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Циркуль и линейка</vt:lpstr>
      <vt:lpstr>Мир построить просто?</vt:lpstr>
      <vt:lpstr>Презентация PowerPoint</vt:lpstr>
      <vt:lpstr>Презентация PowerPoint</vt:lpstr>
      <vt:lpstr>Помощь в работе  вам окажут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Циркуль и линейка</dc:title>
  <dc:creator>Елизавета</dc:creator>
  <cp:lastModifiedBy>Елизавета</cp:lastModifiedBy>
  <cp:revision>4</cp:revision>
  <dcterms:created xsi:type="dcterms:W3CDTF">2012-01-24T21:01:02Z</dcterms:created>
  <dcterms:modified xsi:type="dcterms:W3CDTF">2012-01-24T21:40:41Z</dcterms:modified>
</cp:coreProperties>
</file>